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86" r:id="rId2"/>
    <p:sldId id="268" r:id="rId3"/>
    <p:sldId id="483" r:id="rId4"/>
    <p:sldId id="502" r:id="rId5"/>
    <p:sldId id="503" r:id="rId6"/>
    <p:sldId id="487" r:id="rId7"/>
    <p:sldId id="504" r:id="rId8"/>
    <p:sldId id="505" r:id="rId9"/>
    <p:sldId id="506" r:id="rId10"/>
    <p:sldId id="490" r:id="rId11"/>
    <p:sldId id="491" r:id="rId12"/>
    <p:sldId id="493" r:id="rId13"/>
    <p:sldId id="507" r:id="rId14"/>
    <p:sldId id="508" r:id="rId15"/>
    <p:sldId id="477" r:id="rId16"/>
    <p:sldId id="499" r:id="rId17"/>
    <p:sldId id="271" r:id="rId18"/>
    <p:sldId id="4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edi@soyuztechnologies.com" initials="c" lastIdx="1" clrIdx="0">
    <p:extLst>
      <p:ext uri="{19B8F6BF-5375-455C-9EA6-DF929625EA0E}">
        <p15:presenceInfo xmlns:p15="http://schemas.microsoft.com/office/powerpoint/2012/main" userId="eea0e64e96b772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3/Exercise%202/supplierTab.view.xml" TargetMode="External"/><Relationship Id="rId2" Type="http://schemas.openxmlformats.org/officeDocument/2006/relationships/hyperlink" Target="https://github.com/soyuztechnologies/MouriTechUI5Fiori/blob/master/Day%2013/Exercise%202/Popup.fragment.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MouriTechUI5Fiori/blob/master/Day%2013/Exercise%202/View2.controller.j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ui.table.Table" TargetMode="External"/><Relationship Id="rId2" Type="http://schemas.openxmlformats.org/officeDocument/2006/relationships/hyperlink" Target="https://sapui5.hana.ondemand.com/#/api/sap.m.Tabl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3/Exercise%201/info.Fragment.x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soyuztechnologies/MouriTechUI5Fiori/blob/master/Day%2013/Exercise%201/View2.view.xml" TargetMode="External"/><Relationship Id="rId4" Type="http://schemas.openxmlformats.org/officeDocument/2006/relationships/hyperlink" Target="https://github.com/soyuztechnologies/MouriTechUI5Fiori/blob/master/Day%2013/Exercise%201/supplierTab.fragment.x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</a:t>
            </a:r>
            <a:r>
              <a:rPr lang="en-US" sz="1800" dirty="0">
                <a:latin typeface="Calibri (Body)"/>
                <a:hlinkClick r:id="rId2"/>
              </a:rPr>
              <a:t>Popup.fragment.xml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SupplierTab.fragment.xml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117896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1. View2.view.xml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68" y="1794552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7C4FC4-F7FA-4F94-BE5A-B39F520AA3F0}"/>
              </a:ext>
            </a:extLst>
          </p:cNvPr>
          <p:cNvSpPr txBox="1">
            <a:spLocks/>
          </p:cNvSpPr>
          <p:nvPr/>
        </p:nvSpPr>
        <p:spPr>
          <a:xfrm>
            <a:off x="385018" y="2278940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4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42FB85-991D-4ABC-BCE7-3B6FAFC73D4E}"/>
              </a:ext>
            </a:extLst>
          </p:cNvPr>
          <p:cNvSpPr txBox="1">
            <a:spLocks/>
          </p:cNvSpPr>
          <p:nvPr/>
        </p:nvSpPr>
        <p:spPr>
          <a:xfrm>
            <a:off x="301867" y="755472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Calibri (Body)"/>
              </a:rPr>
              <a:t>Add dropdowns in City Section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Calibri (Body)"/>
              </a:rPr>
              <a:t>1. View2.view.xml</a:t>
            </a:r>
            <a:endParaRPr lang="en-US" sz="1800" dirty="0">
              <a:latin typeface="Calibri (Body)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6ED06E-B96B-4F09-B11C-C736A2EDCC46}"/>
              </a:ext>
            </a:extLst>
          </p:cNvPr>
          <p:cNvSpPr txBox="1">
            <a:spLocks/>
          </p:cNvSpPr>
          <p:nvPr/>
        </p:nvSpPr>
        <p:spPr>
          <a:xfrm>
            <a:off x="385018" y="3203912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Input Field (F4 HELP) in Table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</a:rPr>
              <a:t>View2.view.xml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</a:rPr>
              <a:t>View2.controller.js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</a:rPr>
              <a:t>Supplier.fragment.xml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</a:rPr>
              <a:t>ValueHelpDialog.fragment.xml</a:t>
            </a:r>
          </a:p>
        </p:txBody>
      </p:sp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81491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ny man in front of giant calendar cartoon illustration. Free Vector">
            <a:extLst>
              <a:ext uri="{FF2B5EF4-FFF2-40B4-BE49-F238E27FC236}">
                <a16:creationId xmlns:a16="http://schemas.microsoft.com/office/drawing/2014/main" id="{3492B43C-1568-41AE-99D3-F2C3DCE6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6" y="1297123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714346" y="697762"/>
            <a:ext cx="5509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Tables in SAPUI5 and Fiori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5" y="902798"/>
            <a:ext cx="10993316" cy="4856164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1800" b="1" dirty="0" err="1">
                <a:solidFill>
                  <a:srgbClr val="32363A"/>
                </a:solidFill>
              </a:rPr>
              <a:t>sap.m.Table</a:t>
            </a:r>
            <a:endParaRPr lang="en-US" sz="1800" b="1" dirty="0">
              <a:solidFill>
                <a:srgbClr val="32363A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 control provides a set of sophisticated and convenience functions for responsive table design.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To render the sap.m.Table control properly, the order of the columns aggregation should match with the order of the cells aggregation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sap.m.ColumnListItem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32363A"/>
                </a:solidFill>
              </a:rPr>
              <a:t>Reference: </a:t>
            </a:r>
            <a:r>
              <a:rPr lang="en-US" altLang="en-US" sz="1800" dirty="0">
                <a:solidFill>
                  <a:srgbClr val="32363A"/>
                </a:solidFill>
                <a:hlinkClick r:id="rId2"/>
              </a:rPr>
              <a:t>https://sapui5.hana.ondemand.com/#/api/sap.m.Table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algn="l">
              <a:buAutoNum type="arabicPeriod" startAt="2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sap.ui.Table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Provides a comprehensive set of features for displaying and dealing with vast amounts of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 The Table control supports desktop PCs and tablet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</a:rPr>
              <a:t>Reference: </a:t>
            </a:r>
            <a:r>
              <a:rPr lang="en-US" sz="1800" dirty="0">
                <a:solidFill>
                  <a:srgbClr val="32363A"/>
                </a:solidFill>
                <a:hlinkClick r:id="rId3"/>
              </a:rPr>
              <a:t>https://sapui5.hana.ondemand.com/#/api/sap.ui.table.Table</a:t>
            </a:r>
            <a:endParaRPr lang="en-US" sz="1800" b="1" dirty="0"/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lang="en-US" sz="1900" b="1" dirty="0">
              <a:solidFill>
                <a:srgbClr val="32363A"/>
              </a:solidFill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8003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Info.fragment.xml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supplierTab.fragment.xml </a:t>
            </a:r>
            <a:endParaRPr lang="en-US" sz="1800" dirty="0"/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90EC-ADDC-43C8-BC5F-5BA918965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61"/>
          <a:stretch/>
        </p:blipFill>
        <p:spPr>
          <a:xfrm>
            <a:off x="1071417" y="3247541"/>
            <a:ext cx="5626319" cy="15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B9D040E-D5BF-4EE2-BCA3-5B17D481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5102</TotalTime>
  <Words>1291</Words>
  <Application>Microsoft Office PowerPoint</Application>
  <PresentationFormat>Widescreen</PresentationFormat>
  <Paragraphs>179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72</vt:lpstr>
      <vt:lpstr>Arial</vt:lpstr>
      <vt:lpstr>Calibri</vt:lpstr>
      <vt:lpstr>Calibri (Body)</vt:lpstr>
      <vt:lpstr>Calibri Light</vt:lpstr>
      <vt:lpstr>Cooper Black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What is fragment ?</vt:lpstr>
      <vt:lpstr>Fragment loading</vt:lpstr>
      <vt:lpstr>Tables in SAPUI5 and Fiori</vt:lpstr>
      <vt:lpstr>Exercise 1</vt:lpstr>
      <vt:lpstr>PowerPoint Presentation</vt:lpstr>
      <vt:lpstr>PowerPoint Presentation</vt:lpstr>
      <vt:lpstr>PowerPoint Presentation</vt:lpstr>
      <vt:lpstr>Fragment as Dialog </vt:lpstr>
      <vt:lpstr>Responsive behavior of Dialog</vt:lpstr>
      <vt:lpstr>Exercise 2</vt:lpstr>
      <vt:lpstr>Dropdowns in SAPUI5 </vt:lpstr>
      <vt:lpstr>Exercise 3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kuldeep singh shekhawat</cp:lastModifiedBy>
  <cp:revision>274</cp:revision>
  <dcterms:created xsi:type="dcterms:W3CDTF">2021-09-02T13:28:35Z</dcterms:created>
  <dcterms:modified xsi:type="dcterms:W3CDTF">2021-09-21T09:18:15Z</dcterms:modified>
</cp:coreProperties>
</file>